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Alice" panose="020B0604020202020204" charset="0"/>
      <p:regular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51fcf79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751fcf79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72632ec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72632ec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42a68de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42a68de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72632ec7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72632ec7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72632ec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72632ec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72632ec7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72632ec7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6da179d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6da179d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7173e1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7173e1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72632ec7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72632ec7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72632ec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72632ec7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ctrTitle"/>
          </p:nvPr>
        </p:nvSpPr>
        <p:spPr>
          <a:xfrm>
            <a:off x="667411" y="1837765"/>
            <a:ext cx="6038189" cy="2644588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rgbClr val="111B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11B45"/>
                </a:solidFill>
                <a:latin typeface="Alice"/>
                <a:ea typeface="Alice"/>
                <a:cs typeface="Alice"/>
                <a:sym typeface="Ali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67411" y="4859244"/>
            <a:ext cx="4720378" cy="6969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111B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111B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5600" y="36924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0963834" y="5853952"/>
            <a:ext cx="1228165" cy="10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2981876" y="1206500"/>
            <a:ext cx="6228249" cy="555385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8D8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990729" y="5853952"/>
            <a:ext cx="1201271" cy="10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15600" y="1497106"/>
            <a:ext cx="11360800" cy="45002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 A">
  <p:cSld name="Section Head 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911307" y="546847"/>
            <a:ext cx="9993820" cy="495748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11B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lice"/>
                <a:ea typeface="Alice"/>
                <a:cs typeface="Alice"/>
                <a:sym typeface="Alice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954870" y="5844988"/>
            <a:ext cx="1237129" cy="101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978" y="2958353"/>
            <a:ext cx="1601230" cy="389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ection">
  <p:cSld name="Opening Sec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0990729" y="5862918"/>
            <a:ext cx="1201271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body" idx="1"/>
          </p:nvPr>
        </p:nvSpPr>
        <p:spPr>
          <a:xfrm>
            <a:off x="3646887" y="155447"/>
            <a:ext cx="7343842" cy="654710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25400" cap="flat" cmpd="sng">
            <a:solidFill>
              <a:srgbClr val="C198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 rot="-5400000">
            <a:off x="-1410909" y="2967334"/>
            <a:ext cx="5862921" cy="923330"/>
          </a:xfrm>
          <a:prstGeom prst="rect">
            <a:avLst/>
          </a:prstGeom>
          <a:solidFill>
            <a:srgbClr val="C198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small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Opening</a:t>
            </a:r>
            <a:endParaRPr sz="5400" b="0" i="0" u="none" strike="noStrike" cap="small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ection">
  <p:cSld name="Transition Sec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0" y="5862918"/>
            <a:ext cx="1201271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>
            <a:spLocks noGrp="1"/>
          </p:cNvSpPr>
          <p:nvPr>
            <p:ph type="body" idx="1"/>
          </p:nvPr>
        </p:nvSpPr>
        <p:spPr>
          <a:xfrm>
            <a:off x="1230115" y="155448"/>
            <a:ext cx="7343842" cy="654710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25400" cap="flat" cmpd="sng">
            <a:solidFill>
              <a:srgbClr val="1B58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 rot="5400000">
            <a:off x="7720943" y="2967335"/>
            <a:ext cx="5861304" cy="923330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small">
                <a:solidFill>
                  <a:schemeClr val="lt1"/>
                </a:solidFill>
                <a:latin typeface="Alice"/>
                <a:ea typeface="Alice"/>
                <a:cs typeface="Alice"/>
                <a:sym typeface="Alice"/>
              </a:rPr>
              <a:t>Transition</a:t>
            </a:r>
            <a:endParaRPr sz="5400" b="0" i="0" u="none" strike="noStrike" cap="small">
              <a:solidFill>
                <a:schemeClr val="lt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 Section">
  <p:cSld name="Work 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0990729" y="5862918"/>
            <a:ext cx="1201271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body" idx="1"/>
          </p:nvPr>
        </p:nvSpPr>
        <p:spPr>
          <a:xfrm>
            <a:off x="3675072" y="155448"/>
            <a:ext cx="7343842" cy="654710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25400" cap="flat" cmpd="sng">
            <a:solidFill>
              <a:srgbClr val="4E85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 rot="-5400000">
            <a:off x="-1380087" y="2967336"/>
            <a:ext cx="5861304" cy="923330"/>
          </a:xfrm>
          <a:prstGeom prst="rect">
            <a:avLst/>
          </a:prstGeom>
          <a:solidFill>
            <a:srgbClr val="4E85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small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Work Session</a:t>
            </a:r>
            <a:endParaRPr sz="5400" b="0" i="0" u="none" strike="noStrike" cap="small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Section">
  <p:cSld name="1_Transition Sec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0" y="5862918"/>
            <a:ext cx="1201271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body" idx="1"/>
          </p:nvPr>
        </p:nvSpPr>
        <p:spPr>
          <a:xfrm>
            <a:off x="1230116" y="157097"/>
            <a:ext cx="7340143" cy="654380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25400" cap="flat" cmpd="sng">
            <a:solidFill>
              <a:srgbClr val="9F29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 rot="5400000">
            <a:off x="7729907" y="2967335"/>
            <a:ext cx="5861304" cy="923330"/>
          </a:xfrm>
          <a:prstGeom prst="rect">
            <a:avLst/>
          </a:prstGeom>
          <a:solidFill>
            <a:srgbClr val="9F29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small">
                <a:solidFill>
                  <a:schemeClr val="lt1"/>
                </a:solidFill>
                <a:latin typeface="Alice"/>
                <a:ea typeface="Alice"/>
                <a:cs typeface="Alice"/>
                <a:sym typeface="Alice"/>
              </a:rPr>
              <a:t>Closing</a:t>
            </a:r>
            <a:endParaRPr sz="5400" b="0" i="0" u="none" strike="noStrike" cap="small">
              <a:solidFill>
                <a:schemeClr val="lt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 B">
  <p:cSld name="Section Head B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60421" y="555811"/>
            <a:ext cx="9115276" cy="4957483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11B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lice"/>
                <a:ea typeface="Alice"/>
                <a:cs typeface="Alice"/>
                <a:sym typeface="Alice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0" y="5844988"/>
            <a:ext cx="1237129" cy="101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547412" y="2586243"/>
            <a:ext cx="2223874" cy="4271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ection Head B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/>
        </p:nvSpPr>
        <p:spPr>
          <a:xfrm>
            <a:off x="1" y="6117217"/>
            <a:ext cx="120127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</a:pPr>
            <a:fld id="{00000000-1234-1234-1234-123412341234}" type="slidenum">
              <a:rPr lang="en-US"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33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189034" y="61190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378" y="148572"/>
            <a:ext cx="2020500" cy="164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2000" y="1368211"/>
            <a:ext cx="1880865" cy="163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50999" y="4270878"/>
            <a:ext cx="2020495" cy="163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7210" y="1374612"/>
            <a:ext cx="1880865" cy="163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61995" y="3305219"/>
            <a:ext cx="1880865" cy="163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20816" y="2347284"/>
            <a:ext cx="1880865" cy="163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30085" y="3305203"/>
            <a:ext cx="1875114" cy="163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20816" y="535007"/>
            <a:ext cx="1880865" cy="1631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5AhOobazPm47yjbOuvknn-GF1E4kHTAV79y2kdRMKA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yV7h37FvVxZ_xqR0dceCCUqxqvStUU_n2F_LNXRtP8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>
            <a:spLocks noGrp="1"/>
          </p:cNvSpPr>
          <p:nvPr>
            <p:ph type="ctrTitle"/>
          </p:nvPr>
        </p:nvSpPr>
        <p:spPr>
          <a:xfrm>
            <a:off x="652229" y="2023595"/>
            <a:ext cx="6038100" cy="24471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rgbClr val="111B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500" b="1">
                <a:latin typeface="Lato"/>
                <a:ea typeface="Lato"/>
                <a:cs typeface="Lato"/>
                <a:sym typeface="Lato"/>
              </a:rPr>
              <a:t>Schoology &amp; Infinite Campus Parent Set Up</a:t>
            </a:r>
            <a:endParaRPr sz="55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026" y="4571800"/>
            <a:ext cx="2151375" cy="21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Managing Notifications in Schoology 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50" y="1120225"/>
            <a:ext cx="9940825" cy="54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</a:rPr>
              <a:t>Infinite Campus</a:t>
            </a:r>
            <a:endParaRPr sz="4000" b="1">
              <a:solidFill>
                <a:srgbClr val="FFFFFF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838400" y="1772100"/>
            <a:ext cx="5818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263725" y="1890050"/>
            <a:ext cx="8975400" cy="3656400"/>
          </a:xfrm>
          <a:prstGeom prst="rect">
            <a:avLst/>
          </a:prstGeom>
          <a:solidFill>
            <a:srgbClr val="6E8B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2055325" y="2341000"/>
            <a:ext cx="7313400" cy="2747700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180275" y="2341000"/>
            <a:ext cx="51423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Parent Account Set Up Directions</a:t>
            </a:r>
            <a:r>
              <a:rPr lang="en-US" sz="5000" b="1" u="sng">
                <a:solidFill>
                  <a:schemeClr val="hlink"/>
                </a:solidFill>
                <a:hlinkClick r:id="rId3"/>
              </a:rPr>
              <a:t> </a:t>
            </a:r>
            <a:endParaRPr sz="5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</a:rPr>
              <a:t>Schoology</a:t>
            </a:r>
            <a:endParaRPr sz="4000" b="1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838400" y="1772100"/>
            <a:ext cx="5818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263725" y="1890050"/>
            <a:ext cx="8975400" cy="3656400"/>
          </a:xfrm>
          <a:prstGeom prst="rect">
            <a:avLst/>
          </a:prstGeom>
          <a:solidFill>
            <a:srgbClr val="6E8B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055325" y="2341000"/>
            <a:ext cx="7313400" cy="2747700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180275" y="2421850"/>
            <a:ext cx="51423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Parent Account Set Up Directions</a:t>
            </a:r>
            <a:r>
              <a:rPr lang="en-US" sz="5000" b="1">
                <a:solidFill>
                  <a:schemeClr val="lt1"/>
                </a:solidFill>
              </a:rPr>
              <a:t> </a:t>
            </a:r>
            <a:endParaRPr sz="5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415600" y="1162650"/>
            <a:ext cx="6740100" cy="5021400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</a:rPr>
              <a:t>Accessing Student View in Schoology</a:t>
            </a:r>
            <a:endParaRPr sz="3100" b="1">
              <a:solidFill>
                <a:schemeClr val="lt1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5275" y="501979"/>
            <a:ext cx="3065975" cy="61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 rot="10800000">
            <a:off x="6982975" y="2072524"/>
            <a:ext cx="1644300" cy="79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505500" y="1769275"/>
            <a:ext cx="63525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AutoNum type="arabicPeriod"/>
            </a:pPr>
            <a:r>
              <a:rPr lang="en-US" sz="3100" b="1">
                <a:solidFill>
                  <a:schemeClr val="lt1"/>
                </a:solidFill>
              </a:rPr>
              <a:t>Click on the drop down menu at the top right corner of the screen </a:t>
            </a:r>
            <a:endParaRPr sz="31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AutoNum type="arabicPeriod"/>
            </a:pPr>
            <a:r>
              <a:rPr lang="en-US" sz="3100" b="1">
                <a:solidFill>
                  <a:schemeClr val="lt1"/>
                </a:solidFill>
              </a:rPr>
              <a:t>You should now see your name and your student(s) name(s) below your name.</a:t>
            </a:r>
            <a:r>
              <a:rPr lang="en-US" sz="3100" b="1"/>
              <a:t> </a:t>
            </a:r>
            <a:endParaRPr sz="3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lt1"/>
                </a:solidFill>
              </a:rPr>
              <a:t>Viewing Student Grades in Schoology (Parent View) </a:t>
            </a:r>
            <a:endParaRPr sz="3100" b="1">
              <a:solidFill>
                <a:schemeClr val="lt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00" y="1132475"/>
            <a:ext cx="9997963" cy="53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10110825" y="5513513"/>
            <a:ext cx="1410900" cy="41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3927575" y="1352263"/>
            <a:ext cx="1410900" cy="41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Viewing Student Grades in Schoology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63" y="1598475"/>
            <a:ext cx="11667273" cy="4467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7572825" y="3693688"/>
            <a:ext cx="1410900" cy="411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Viewing Missing Student Grades Schoology (Parent View)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25" y="1170025"/>
            <a:ext cx="9997963" cy="53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8543025" y="2969157"/>
            <a:ext cx="1485300" cy="636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Viewing Calendar Schoology (Parent View)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25" y="1170025"/>
            <a:ext cx="9997963" cy="53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 rot="1471234">
            <a:off x="9705649" y="1857133"/>
            <a:ext cx="1485471" cy="63701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700" cy="763500"/>
          </a:xfrm>
          <a:prstGeom prst="rect">
            <a:avLst/>
          </a:prstGeom>
          <a:solidFill>
            <a:srgbClr val="6E8BAE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Viewing Calendar Schoology (Parent View)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050" y="1052067"/>
            <a:ext cx="9119057" cy="550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 rot="694">
            <a:off x="5880674" y="1722387"/>
            <a:ext cx="1485600" cy="636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Alice</vt:lpstr>
      <vt:lpstr>Arial</vt:lpstr>
      <vt:lpstr>Lato</vt:lpstr>
      <vt:lpstr>Simple Light</vt:lpstr>
      <vt:lpstr>1_Simple Light</vt:lpstr>
      <vt:lpstr>Schoology &amp; Infinite Campus Parent Set Up</vt:lpstr>
      <vt:lpstr>Infinite Campus</vt:lpstr>
      <vt:lpstr>Schoology</vt:lpstr>
      <vt:lpstr>Accessing Student View in Schoology</vt:lpstr>
      <vt:lpstr>Viewing Student Grades in Schoology (Parent View) </vt:lpstr>
      <vt:lpstr>Viewing Student Grades in Schoology</vt:lpstr>
      <vt:lpstr>Viewing Missing Student Grades Schoology (Parent View)</vt:lpstr>
      <vt:lpstr>Viewing Calendar Schoology (Parent View)</vt:lpstr>
      <vt:lpstr>Viewing Calendar Schoology (Parent View)</vt:lpstr>
      <vt:lpstr>Managing Notifications in Schoology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Schoology &amp; Infinite Campus Parent Set Up</dc:title>
  <dc:creator>Becky Murphy</dc:creator>
  <cp:lastModifiedBy>Windows User</cp:lastModifiedBy>
  <cp:revision>1</cp:revision>
  <dcterms:modified xsi:type="dcterms:W3CDTF">2022-10-07T18:05:28Z</dcterms:modified>
</cp:coreProperties>
</file>